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66" r:id="rId13"/>
    <p:sldId id="267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424B9-0D6E-4537-9B54-6441FB4C7B02}" type="datetimeFigureOut">
              <a:rPr lang="sr-Latn-CS" smtClean="0"/>
              <a:t>11.1.2013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99D25-BB5F-4FEC-A6BF-BC6844DF4A0C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orisnik\Pictures\2013-01-11\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1" y="0"/>
            <a:ext cx="91445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C:\Users\Korisnik\Pictures\2013-01-11\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20646" cy="6465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C:\Users\Korisnik\Pictures\2013-01-11\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5680981" cy="6643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C:\Users\Korisnik\Pictures\2013-01-11\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43998" cy="6358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5" name="Picture 3" descr="C:\Users\Korisnik\Pictures\2013-01-11\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680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C:\Users\Korisnik\Pictures\2013-01-11\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C:\Users\Korisnik\Pictures\2013-01-11\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838" y="214290"/>
            <a:ext cx="8525004" cy="6286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C:\Users\Korisnik\Pictures\2013-01-11\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01122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29600" cy="2857496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OŠ Stjepana Radića </a:t>
            </a:r>
            <a:br>
              <a:rPr lang="hr-HR" b="1" dirty="0" smtClean="0"/>
            </a:br>
            <a:r>
              <a:rPr lang="hr-HR" b="1" dirty="0" err="1" smtClean="0"/>
              <a:t>Čaglin</a:t>
            </a: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dirty="0" smtClean="0"/>
              <a:t>Učiteljica: Zlata </a:t>
            </a:r>
            <a:r>
              <a:rPr lang="hr-HR" dirty="0" err="1" smtClean="0"/>
              <a:t>Zapalac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OBILJEŽAVANJE BOŽIČNIH BLAGDANA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dirty="0" smtClean="0"/>
              <a:t>U našoj školi tokom 12. mjeseca obilježili smo sve Božićne blagdane u kojima je sudjelovao veliki broj učenika.</a:t>
            </a:r>
          </a:p>
          <a:p>
            <a:pPr>
              <a:buNone/>
            </a:pPr>
            <a:r>
              <a:rPr lang="hr-HR" dirty="0" smtClean="0"/>
              <a:t>Prvo smo obilježili početak Adventa. Likovna skupina je u hodniku škole napravila veliki Adventski vijenac, ekološki od grana, </a:t>
            </a:r>
            <a:r>
              <a:rPr lang="hr-HR" dirty="0" err="1" smtClean="0"/>
              <a:t>šišarki</a:t>
            </a:r>
            <a:r>
              <a:rPr lang="hr-HR" dirty="0" smtClean="0"/>
              <a:t> i sa svijećama.</a:t>
            </a:r>
          </a:p>
          <a:p>
            <a:pPr>
              <a:buNone/>
            </a:pPr>
            <a:r>
              <a:rPr lang="hr-HR" dirty="0" smtClean="0"/>
              <a:t>Također smo za </a:t>
            </a:r>
            <a:r>
              <a:rPr lang="hr-HR" dirty="0" err="1" smtClean="0"/>
              <a:t>Sv.Nikolu</a:t>
            </a:r>
            <a:r>
              <a:rPr lang="hr-HR" dirty="0" smtClean="0"/>
              <a:t> napravili prigodni pano.</a:t>
            </a:r>
          </a:p>
          <a:p>
            <a:pPr>
              <a:buNone/>
            </a:pPr>
            <a:r>
              <a:rPr lang="hr-HR" dirty="0" smtClean="0"/>
              <a:t>Na satu likovne kulture učenici 5. razreda su radili motiv:Božić u </a:t>
            </a:r>
            <a:r>
              <a:rPr lang="hr-HR" dirty="0" err="1" smtClean="0"/>
              <a:t>Čaglinu</a:t>
            </a:r>
            <a:r>
              <a:rPr lang="hr-HR" dirty="0" smtClean="0"/>
              <a:t>, rad temperom , a učenici 7.razreda čestitke u grafičkoj tehnici karton tiska.</a:t>
            </a:r>
          </a:p>
          <a:p>
            <a:pPr>
              <a:buNone/>
            </a:pPr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Naši učenici iz likovne skupine su sudjelovali u     radionici naše školske zadruge. Radili su božićne ukrase, čestitke, božićne vijence i </a:t>
            </a:r>
            <a:r>
              <a:rPr lang="hr-HR" dirty="0" err="1" smtClean="0"/>
              <a:t>dr</a:t>
            </a:r>
            <a:r>
              <a:rPr lang="hr-HR" dirty="0" smtClean="0"/>
              <a:t>. Također smo napravili i unutarnje ukrašavanje i centralni pano   u hodniku škole.</a:t>
            </a:r>
          </a:p>
          <a:p>
            <a:pPr>
              <a:buNone/>
            </a:pPr>
            <a:r>
              <a:rPr lang="hr-HR" dirty="0" smtClean="0"/>
              <a:t>Na kraju za najveći i završni događaj naše škole je božićna priredba za koju smo napravili p </a:t>
            </a:r>
            <a:r>
              <a:rPr lang="hr-HR" dirty="0" smtClean="0"/>
              <a:t>pr</a:t>
            </a:r>
            <a:r>
              <a:rPr lang="hr-HR" dirty="0" smtClean="0"/>
              <a:t>igodnu pozadinu sa božićnim motivima kuglica.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1" name="Picture 3" descr="C:\Users\Korisnik\Pictures\2013-01-11\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28"/>
            <a:ext cx="4500594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C:\Users\Korisnik\Pictures\2013-01-11\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85728"/>
            <a:ext cx="4500594" cy="6072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9" name="Picture 3" descr="C:\Users\Korisnik\Pictures\2013-01-11\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50940"/>
            <a:ext cx="4955012" cy="6607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C:\Users\Korisnik\Pictures\2013-01-11\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28"/>
            <a:ext cx="4661064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7" name="Picture 3" descr="C:\Users\Korisnik\Pictures\2013-01-11\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63531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146</Words>
  <Application>Microsoft Office PowerPoint</Application>
  <PresentationFormat>Prikaz na zaslonu (4:3)</PresentationFormat>
  <Paragraphs>8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7" baseType="lpstr">
      <vt:lpstr>Office tema</vt:lpstr>
      <vt:lpstr>Slajd 1</vt:lpstr>
      <vt:lpstr>OŠ Stjepana Radića  Čaglin  Učiteljica: Zlata Zapalac  OBILJEŽAVANJE BOŽIČNIH BLAGDANA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</vt:vector>
  </TitlesOfParts>
  <Company>BLACK EDITION - tum0r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Korisnik</dc:creator>
  <cp:lastModifiedBy>Korisnik</cp:lastModifiedBy>
  <cp:revision>6</cp:revision>
  <dcterms:created xsi:type="dcterms:W3CDTF">2013-01-11T07:59:26Z</dcterms:created>
  <dcterms:modified xsi:type="dcterms:W3CDTF">2013-01-11T08:55:23Z</dcterms:modified>
</cp:coreProperties>
</file>